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88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smtClean="0"/>
              <a:t>Clic pentru a edita stilul de subtitlu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21.02.2020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o-RO" smtClean="0"/>
              <a:t>Clic pentru editare stil titlu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21.02.2020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21.02.2020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21.02.2020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o-RO" smtClean="0"/>
              <a:t>Clic pentru editare stiluri text Coordonator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21.02.2020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21.02.2020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21.02.2020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21.02.2020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 smtClean="0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21.02.2020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o-RO" smtClean="0"/>
              <a:t>Clic pentru editare stil titlu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21.02.2020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o-RO" smtClean="0"/>
              <a:t>Clic pentru editare stil titlu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21.02.2020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CE5CAE3-E66C-483F-9A91-133D66834A8A}" type="datetimeFigureOut">
              <a:rPr lang="ro-RO" smtClean="0"/>
              <a:t>21.02.2020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emf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467544" y="4005064"/>
            <a:ext cx="7992888" cy="1752600"/>
          </a:xfrm>
        </p:spPr>
        <p:txBody>
          <a:bodyPr/>
          <a:lstStyle/>
          <a:p>
            <a:endParaRPr lang="ro-RO" dirty="0" smtClean="0"/>
          </a:p>
          <a:p>
            <a:endParaRPr lang="ro-RO" dirty="0"/>
          </a:p>
        </p:txBody>
      </p:sp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2417" y="1052736"/>
            <a:ext cx="8808055" cy="5184576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o-RO" dirty="0" smtClean="0">
                <a:ea typeface="Calibri"/>
                <a:cs typeface="Times New Roman"/>
              </a:rPr>
              <a:t/>
            </a:r>
            <a:br>
              <a:rPr lang="ro-RO" dirty="0" smtClean="0">
                <a:ea typeface="Calibri"/>
                <a:cs typeface="Times New Roman"/>
              </a:rPr>
            </a:br>
            <a:r>
              <a:rPr lang="ro-RO" sz="3600" dirty="0">
                <a:ea typeface="Calibri"/>
                <a:cs typeface="Times New Roman"/>
              </a:rPr>
              <a:t>Liceul  Tehnologic,,Dimitrie Leonida</a:t>
            </a:r>
            <a:r>
              <a:rPr lang="ro-RO" sz="3600" dirty="0">
                <a:ea typeface="Calibri"/>
                <a:cs typeface="Calibri"/>
              </a:rPr>
              <a:t>" Piatra </a:t>
            </a:r>
            <a:r>
              <a:rPr lang="ro-RO" sz="3600" dirty="0" smtClean="0">
                <a:ea typeface="Calibri"/>
                <a:cs typeface="Calibri"/>
              </a:rPr>
              <a:t>Neamț</a:t>
            </a:r>
            <a:r>
              <a:rPr lang="ro-RO" sz="3600" dirty="0">
                <a:ea typeface="Calibri"/>
                <a:cs typeface="Times New Roman"/>
              </a:rPr>
              <a:t/>
            </a:r>
            <a:br>
              <a:rPr lang="ro-RO" sz="3600" dirty="0">
                <a:ea typeface="Calibri"/>
                <a:cs typeface="Times New Roman"/>
              </a:rPr>
            </a:br>
            <a:r>
              <a:rPr lang="ro-RO" sz="3600" dirty="0" smtClean="0">
                <a:ea typeface="Calibri"/>
                <a:cs typeface="Times New Roman"/>
              </a:rPr>
              <a:t>Catedra </a:t>
            </a:r>
            <a:r>
              <a:rPr lang="ro-RO" sz="3600" dirty="0">
                <a:ea typeface="Calibri"/>
                <a:cs typeface="Times New Roman"/>
              </a:rPr>
              <a:t>de textile</a:t>
            </a:r>
            <a:br>
              <a:rPr lang="ro-RO" sz="3600" dirty="0">
                <a:ea typeface="Calibri"/>
                <a:cs typeface="Times New Roman"/>
              </a:rPr>
            </a:br>
            <a:r>
              <a:rPr lang="ro-RO" sz="3600" dirty="0">
                <a:ea typeface="Calibri"/>
                <a:cs typeface="Times New Roman"/>
              </a:rPr>
              <a:t> </a:t>
            </a:r>
            <a:br>
              <a:rPr lang="ro-RO" sz="3600" dirty="0">
                <a:ea typeface="Calibri"/>
                <a:cs typeface="Times New Roman"/>
              </a:rPr>
            </a:br>
            <a:r>
              <a:rPr lang="ro-RO" sz="3600" dirty="0">
                <a:ea typeface="Calibri"/>
                <a:cs typeface="Times New Roman"/>
              </a:rPr>
              <a:t>Școala Profesională  de 3 ani /Domeniul</a:t>
            </a:r>
            <a:r>
              <a:rPr lang="ro-RO" sz="3600" dirty="0">
                <a:ea typeface="Calibri"/>
                <a:cs typeface="Calibri"/>
              </a:rPr>
              <a:t>:</a:t>
            </a:r>
            <a:r>
              <a:rPr lang="ro-RO" sz="3600" dirty="0">
                <a:ea typeface="Calibri"/>
                <a:cs typeface="Times New Roman"/>
              </a:rPr>
              <a:t> Textile-pielărie</a:t>
            </a:r>
            <a:br>
              <a:rPr lang="ro-RO" sz="3600" dirty="0">
                <a:ea typeface="Calibri"/>
                <a:cs typeface="Times New Roman"/>
              </a:rPr>
            </a:br>
            <a:endParaRPr lang="ro-RO" sz="3600" dirty="0"/>
          </a:p>
        </p:txBody>
      </p:sp>
    </p:spTree>
    <p:extLst>
      <p:ext uri="{BB962C8B-B14F-4D97-AF65-F5344CB8AC3E}">
        <p14:creationId xmlns:p14="http://schemas.microsoft.com/office/powerpoint/2010/main" val="64712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 descr="Image may contain: one or more people, people standing and indoor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29609" b="-4516"/>
          <a:stretch/>
        </p:blipFill>
        <p:spPr bwMode="auto">
          <a:xfrm>
            <a:off x="395536" y="85909"/>
            <a:ext cx="1244600" cy="22383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ine 2" descr="Image may contain: 1 person, standing, shoes, plant and flower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81"/>
          <a:stretch/>
        </p:blipFill>
        <p:spPr bwMode="auto">
          <a:xfrm>
            <a:off x="1827583" y="85909"/>
            <a:ext cx="547687" cy="24141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ine 3" descr="C:\Users\RODICA\OneDrive\Desktop\26804425_183445429075707_6678592993899459362_n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931" y="413482"/>
            <a:ext cx="2183765" cy="17227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setă text 2"/>
          <p:cNvSpPr txBox="1">
            <a:spLocks noChangeArrowheads="1"/>
          </p:cNvSpPr>
          <p:nvPr/>
        </p:nvSpPr>
        <p:spPr bwMode="auto">
          <a:xfrm>
            <a:off x="0" y="2859064"/>
            <a:ext cx="4283968" cy="22939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o-RO" sz="1000" dirty="0">
                <a:effectLst/>
                <a:latin typeface="Times New Roman"/>
                <a:ea typeface="Calibri"/>
                <a:cs typeface="Times New Roman"/>
              </a:rPr>
              <a:t>   </a:t>
            </a:r>
            <a:r>
              <a:rPr lang="ro-RO" sz="2000" dirty="0">
                <a:effectLst/>
                <a:latin typeface="Times New Roman"/>
                <a:ea typeface="Calibri"/>
                <a:cs typeface="Times New Roman"/>
              </a:rPr>
              <a:t>AVANTAJELE PARCURGERII ÎNVĂŢĂMÂNTULUI PROFESIONAL </a:t>
            </a:r>
            <a:endParaRPr lang="ro-RO" sz="2000" dirty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000" dirty="0">
                <a:effectLst/>
                <a:latin typeface="Times New Roman"/>
                <a:ea typeface="Calibri"/>
                <a:cs typeface="Times New Roman"/>
              </a:rPr>
              <a:t>Bursă de 200 lei pentru elevii din învăţământul profesional (finanţată de la bugetul de stat); Bursă de minim 400 lei pentru elevii din învăţământul dual (finanţată de la bugetul de stat şi de la operatorul economic); Facilitarea angajării de către operatorul economic la  care se derulează instruirea practică.</a:t>
            </a:r>
            <a:endParaRPr lang="ro-RO" sz="20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o-RO" sz="1100" dirty="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sp>
        <p:nvSpPr>
          <p:cNvPr id="6" name="Casetă text 2"/>
          <p:cNvSpPr txBox="1">
            <a:spLocks noChangeArrowheads="1"/>
          </p:cNvSpPr>
          <p:nvPr/>
        </p:nvSpPr>
        <p:spPr bwMode="auto">
          <a:xfrm>
            <a:off x="4283968" y="67493"/>
            <a:ext cx="4860032" cy="679050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565785">
              <a:lnSpc>
                <a:spcPct val="115000"/>
              </a:lnSpc>
              <a:spcAft>
                <a:spcPts val="1000"/>
              </a:spcAft>
            </a:pPr>
            <a:r>
              <a:rPr lang="ro-RO" sz="1400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ro-RO" sz="1100" dirty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000" dirty="0">
                <a:solidFill>
                  <a:schemeClr val="tx1"/>
                </a:solidFill>
                <a:effectLst/>
                <a:latin typeface="Times New Roman"/>
                <a:ea typeface="Calibri"/>
                <a:cs typeface="Times New Roman"/>
              </a:rPr>
              <a:t>Cum poţi evolua în carieră,</a:t>
            </a:r>
            <a:endParaRPr lang="ro-RO" sz="2000" dirty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000" dirty="0">
                <a:solidFill>
                  <a:schemeClr val="tx1"/>
                </a:solidFill>
                <a:effectLst/>
                <a:latin typeface="Times New Roman"/>
                <a:ea typeface="Calibri"/>
                <a:cs typeface="Times New Roman"/>
              </a:rPr>
              <a:t>pas cu pas?</a:t>
            </a:r>
            <a:endParaRPr lang="ro-RO" sz="2000" dirty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000" dirty="0">
                <a:solidFill>
                  <a:schemeClr val="tx1"/>
                </a:solidFill>
                <a:effectLst/>
                <a:latin typeface="Times New Roman"/>
                <a:ea typeface="Calibri"/>
                <a:cs typeface="Times New Roman"/>
              </a:rPr>
              <a:t>1. În învăţământul liceal, în clasa a XI-a pentru</a:t>
            </a:r>
            <a:endParaRPr lang="ro-RO" sz="2000" dirty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000" dirty="0">
                <a:solidFill>
                  <a:schemeClr val="tx1"/>
                </a:solidFill>
                <a:effectLst/>
                <a:latin typeface="Times New Roman"/>
                <a:ea typeface="Calibri"/>
                <a:cs typeface="Times New Roman"/>
              </a:rPr>
              <a:t>obţinerea unei calificări profesionale de nivel 4,</a:t>
            </a:r>
            <a:endParaRPr lang="ro-RO" sz="2000" dirty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000" dirty="0">
                <a:solidFill>
                  <a:schemeClr val="tx1"/>
                </a:solidFill>
                <a:effectLst/>
                <a:latin typeface="Times New Roman"/>
                <a:ea typeface="Calibri"/>
                <a:cs typeface="Times New Roman"/>
              </a:rPr>
              <a:t>care să îţi ofere posibilitatea de a accede în</a:t>
            </a:r>
            <a:endParaRPr lang="ro-RO" sz="2000" dirty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000" dirty="0">
                <a:solidFill>
                  <a:schemeClr val="tx1"/>
                </a:solidFill>
                <a:effectLst/>
                <a:latin typeface="Times New Roman"/>
                <a:ea typeface="Calibri"/>
                <a:cs typeface="Times New Roman"/>
              </a:rPr>
              <a:t>învăţământul postliceal sau în învăţământul</a:t>
            </a:r>
            <a:endParaRPr lang="ro-RO" sz="2000" dirty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000" dirty="0">
                <a:solidFill>
                  <a:schemeClr val="tx1"/>
                </a:solidFill>
                <a:effectLst/>
                <a:latin typeface="Times New Roman"/>
                <a:ea typeface="Calibri"/>
                <a:cs typeface="Times New Roman"/>
              </a:rPr>
              <a:t>superior</a:t>
            </a:r>
            <a:endParaRPr lang="ro-RO" sz="2000" dirty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000" dirty="0">
                <a:solidFill>
                  <a:schemeClr val="tx1"/>
                </a:solidFill>
                <a:effectLst/>
                <a:latin typeface="Times New Roman"/>
                <a:ea typeface="Calibri"/>
                <a:cs typeface="Times New Roman"/>
              </a:rPr>
              <a:t>2. În învăţământul postliceal, după finalizarea</a:t>
            </a:r>
            <a:endParaRPr lang="ro-RO" sz="2000" dirty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000" dirty="0">
                <a:solidFill>
                  <a:schemeClr val="tx1"/>
                </a:solidFill>
                <a:effectLst/>
                <a:latin typeface="Times New Roman"/>
                <a:ea typeface="Calibri"/>
                <a:cs typeface="Times New Roman"/>
              </a:rPr>
              <a:t>liceului</a:t>
            </a:r>
            <a:endParaRPr lang="ro-RO" sz="2000" dirty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000" dirty="0">
                <a:solidFill>
                  <a:schemeClr val="tx1"/>
                </a:solidFill>
                <a:effectLst/>
                <a:latin typeface="Times New Roman"/>
                <a:ea typeface="Calibri"/>
                <a:cs typeface="Times New Roman"/>
              </a:rPr>
              <a:t>3. În învăţământul superior, după finalizarea</a:t>
            </a:r>
            <a:endParaRPr lang="ro-RO" sz="2000" dirty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000" dirty="0">
                <a:solidFill>
                  <a:schemeClr val="tx1"/>
                </a:solidFill>
                <a:effectLst/>
                <a:latin typeface="Times New Roman"/>
                <a:ea typeface="Calibri"/>
                <a:cs typeface="Times New Roman"/>
              </a:rPr>
              <a:t>liceului </a:t>
            </a:r>
            <a:endParaRPr lang="ro-RO" sz="2000" dirty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o-RO" sz="1100" dirty="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0894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pic>
        <p:nvPicPr>
          <p:cNvPr id="2049" name="Imagine 21" descr="Descriere: C:\Users\RODICA\OneDrive\Desktop\curs-design-vestimentar-i1293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784225"/>
            <a:ext cx="2952750" cy="164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93775" algn="l"/>
              </a:tabLst>
            </a:pPr>
            <a:r>
              <a:rPr kumimoji="0" lang="ro-RO" sz="1200" b="1" i="0" u="none" strike="noStrike" cap="none" normalizeH="0" baseline="0" smtClean="0">
                <a:ln>
                  <a:noFill/>
                </a:ln>
                <a:solidFill>
                  <a:srgbClr val="1F497D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DOMENIU TEXTILE PIELĂRIE</a:t>
            </a:r>
            <a:endParaRPr kumimoji="0" lang="ro-R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665192"/>
            <a:ext cx="1243013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66" y="2494778"/>
            <a:ext cx="7545833" cy="4121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625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692696"/>
            <a:ext cx="8572084" cy="616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604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12"/>
            <a:ext cx="8215402" cy="302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44" y="3044345"/>
            <a:ext cx="7846958" cy="361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404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133934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32656"/>
            <a:ext cx="5249440" cy="2860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996952"/>
            <a:ext cx="7416823" cy="3861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803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22" y="260648"/>
            <a:ext cx="7788526" cy="5149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145086"/>
            <a:ext cx="2895600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320" y="5227635"/>
            <a:ext cx="1311275" cy="154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271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75" y="764704"/>
            <a:ext cx="8342779" cy="554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762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84" y="340992"/>
            <a:ext cx="6791876" cy="2232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563" y="620688"/>
            <a:ext cx="1692189" cy="1672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875" y="3013068"/>
            <a:ext cx="1579563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84" y="4963814"/>
            <a:ext cx="1847850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463" y="2636913"/>
            <a:ext cx="5077801" cy="3936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1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2045"/>
            <a:ext cx="7488832" cy="676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315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513"/>
            <a:ext cx="7776864" cy="679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805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6672"/>
            <a:ext cx="7848872" cy="6071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943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2514"/>
            <a:ext cx="8316415" cy="664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2" y="1033418"/>
            <a:ext cx="8562676" cy="561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98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200800" cy="1728192"/>
          </a:xfrm>
        </p:spPr>
        <p:txBody>
          <a:bodyPr>
            <a:normAutofit/>
          </a:bodyPr>
          <a:lstStyle/>
          <a:p>
            <a:r>
              <a:rPr lang="ro-RO" dirty="0" smtClean="0"/>
              <a:t>Dragi elevi absolvenți ai claselor de gimnaziu</a:t>
            </a:r>
            <a:endParaRPr lang="ro-RO" dirty="0"/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3"/>
          </p:nvPr>
        </p:nvSpPr>
        <p:spPr>
          <a:xfrm>
            <a:off x="1115616" y="2492896"/>
            <a:ext cx="7560840" cy="3978776"/>
          </a:xfrm>
        </p:spPr>
        <p:txBody>
          <a:bodyPr/>
          <a:lstStyle/>
          <a:p>
            <a:endParaRPr lang="ro-RO" dirty="0" smtClean="0"/>
          </a:p>
          <a:p>
            <a:r>
              <a:rPr lang="ro-RO" sz="2800" dirty="0" smtClean="0"/>
              <a:t>Liceul Tehnologic,,Dimitrie Leonida„ Piatra Neamț</a:t>
            </a:r>
          </a:p>
          <a:p>
            <a:r>
              <a:rPr lang="ro-RO" sz="2800" dirty="0" smtClean="0"/>
              <a:t>Vă  așteptă cu drag să  vă înscrieți la cursurile Școlii Profesionale ,specialitatea </a:t>
            </a:r>
            <a:r>
              <a:rPr lang="ro-RO" sz="2800" dirty="0" smtClean="0"/>
              <a:t>,, confecționer </a:t>
            </a:r>
            <a:r>
              <a:rPr lang="ro-RO" sz="2800" dirty="0" smtClean="0"/>
              <a:t>produse </a:t>
            </a:r>
            <a:r>
              <a:rPr lang="ro-RO" sz="2800" dirty="0" smtClean="0"/>
              <a:t>textile„ </a:t>
            </a:r>
            <a:r>
              <a:rPr lang="ro-RO" sz="2800" dirty="0" smtClean="0"/>
              <a:t>în anul școlar 2020-2021</a:t>
            </a:r>
          </a:p>
        </p:txBody>
      </p:sp>
    </p:spTree>
    <p:extLst>
      <p:ext uri="{BB962C8B-B14F-4D97-AF65-F5344CB8AC3E}">
        <p14:creationId xmlns:p14="http://schemas.microsoft.com/office/powerpoint/2010/main" val="350776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45</TotalTime>
  <Words>161</Words>
  <Application>Microsoft Office PowerPoint</Application>
  <PresentationFormat>Expunere pe ecran (4:3)</PresentationFormat>
  <Paragraphs>22</Paragraphs>
  <Slides>14</Slides>
  <Notes>0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14</vt:i4>
      </vt:variant>
    </vt:vector>
  </HeadingPairs>
  <TitlesOfParts>
    <vt:vector size="15" baseType="lpstr">
      <vt:lpstr>Slipstream</vt:lpstr>
      <vt:lpstr> Liceul  Tehnologic,,Dimitrie Leonida" Piatra Neamț Catedra de textile   Școala Profesională  de 3 ani /Domeniul: Textile-pielărie 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Dragi elevi absolvenți ai claselor de gimnaziu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Liceul  Tehnologic,,Dimitrie Leonida" Piatra Neamț Catedra de textile   Școala Profesională  de 3 ani /Domeniul: Textile-pielărie </dc:title>
  <dc:creator>RODICA</dc:creator>
  <cp:lastModifiedBy>RODICA</cp:lastModifiedBy>
  <cp:revision>7</cp:revision>
  <dcterms:created xsi:type="dcterms:W3CDTF">2020-02-21T08:00:40Z</dcterms:created>
  <dcterms:modified xsi:type="dcterms:W3CDTF">2020-02-21T08:57:40Z</dcterms:modified>
</cp:coreProperties>
</file>